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397" r:id="rId4"/>
    <p:sldId id="398" r:id="rId5"/>
    <p:sldId id="399" r:id="rId6"/>
    <p:sldId id="400" r:id="rId7"/>
    <p:sldId id="401" r:id="rId8"/>
    <p:sldId id="404" r:id="rId9"/>
    <p:sldId id="402" r:id="rId10"/>
    <p:sldId id="405" r:id="rId11"/>
    <p:sldId id="406" r:id="rId12"/>
    <p:sldId id="40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3"/>
    <p:restoredTop sz="94672"/>
  </p:normalViewPr>
  <p:slideViewPr>
    <p:cSldViewPr snapToGrid="0" snapToObjects="1">
      <p:cViewPr varScale="1">
        <p:scale>
          <a:sx n="79" d="100"/>
          <a:sy n="79" d="100"/>
        </p:scale>
        <p:origin x="224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1/17/20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1/17/20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1/17/20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png"/><Relationship Id="rId5" Type="http://schemas.openxmlformats.org/officeDocument/2006/relationships/image" Target="../media/image14.emf"/><Relationship Id="rId10" Type="http://schemas.openxmlformats.org/officeDocument/2006/relationships/image" Target="../media/image19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 nomenclature is often also seen where </a:t>
            </a:r>
            <a:r>
              <a:rPr lang="en-US" dirty="0" err="1"/>
              <a:t>T</a:t>
            </a:r>
            <a:r>
              <a:rPr lang="en-US" baseline="-25000" dirty="0" err="1"/>
              <a:t>gap</a:t>
            </a:r>
            <a:r>
              <a:rPr lang="en-US" dirty="0"/>
              <a:t> = T</a:t>
            </a:r>
            <a:r>
              <a:rPr lang="en-US" baseline="-25000" dirty="0"/>
              <a:t>CI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clad</a:t>
            </a:r>
            <a:r>
              <a:rPr lang="en-US" dirty="0"/>
              <a:t> = T</a:t>
            </a:r>
            <a:r>
              <a:rPr lang="en-US" baseline="-25000" dirty="0"/>
              <a:t>CO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3052695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3052695" cy="697499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811924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811924" cy="665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884379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884379" cy="697179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781787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781787" cy="688971"/>
              </a:xfrm>
              <a:prstGeom prst="rect">
                <a:avLst/>
              </a:prstGeom>
              <a:blipFill>
                <a:blip r:embed="rId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069" y="2705275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BACA6A-B7F8-BE42-9260-E92FF87B1E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BACA6A-B7F8-BE42-9260-E92FF87B1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D724-1BC1-F249-B5B7-0BCF1544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FB1BE-4693-C146-8C3D-C2C0E1CD5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2061881"/>
          </a:xfrm>
        </p:spPr>
        <p:txBody>
          <a:bodyPr/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08F0-67BB-9549-B59C-5A32F8CE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CEBD-2AE5-CE43-A4FA-8EFCDF09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857" y="4414370"/>
            <a:ext cx="4140285" cy="17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0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9110-57C4-FA4A-8020-FD3146F3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B36A-CC87-F643-B2D0-2365448AD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cladding and gap,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flux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B4B8E-D45D-1E47-BC96-B76C0CB4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A9039-FD4D-C040-95E7-F334E7D0C2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E4C3D6F-AA58-594A-892F-C445789FD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1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7337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035" y="2152295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rate, in units of per-length, i.e. W/cm</a:t>
                </a:r>
              </a:p>
              <a:p>
                <a:r>
                  <a:rPr lang="en-US" dirty="0"/>
                  <a:t>Substitute LHR into previous equation on T0-Ts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693" y="3990930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113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into the gap</a:t>
            </a:r>
          </a:p>
          <a:p>
            <a:r>
              <a:rPr lang="en-US" dirty="0"/>
              <a:t>Gap thickness = </a:t>
            </a:r>
            <a:r>
              <a:rPr lang="en-US" dirty="0" err="1"/>
              <a:t>R</a:t>
            </a:r>
            <a:r>
              <a:rPr lang="en-US" baseline="-25000" dirty="0" err="1"/>
              <a:t>g</a:t>
            </a:r>
            <a:r>
              <a:rPr lang="en-US" dirty="0" err="1"/>
              <a:t>-R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 err="1"/>
              <a:t>-R</a:t>
            </a:r>
            <a:r>
              <a:rPr lang="en-US" baseline="-25000" dirty="0" err="1"/>
              <a:t>g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g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796687" y="2823500"/>
                <a:ext cx="3066032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687" y="2823500"/>
                <a:ext cx="3066032" cy="69749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k</a:t>
            </a:r>
            <a:r>
              <a:rPr lang="en-US" baseline="-25000" dirty="0"/>
              <a:t>He</a:t>
            </a:r>
            <a:r>
              <a:rPr lang="en-US" baseline="30000" dirty="0"/>
              <a:t>1-y </a:t>
            </a:r>
            <a:r>
              <a:rPr lang="en-US" dirty="0"/>
              <a:t>x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baseline="30000" dirty="0" err="1"/>
              <a:t>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947538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947538" cy="697499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74414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74414" cy="69749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257011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257011" cy="612540"/>
              </a:xfrm>
              <a:prstGeom prst="rect">
                <a:avLst/>
              </a:prstGeom>
              <a:blipFill>
                <a:blip r:embed="rId4"/>
                <a:stretch>
                  <a:fillRect l="-4000" r="-1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3826</TotalTime>
  <Words>600</Words>
  <Application>Microsoft Macintosh PowerPoint</Application>
  <PresentationFormat>Widescreen</PresentationFormat>
  <Paragraphs>115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ＭＳ Ｐゴシック</vt:lpstr>
      <vt:lpstr>Arial</vt:lpstr>
      <vt:lpstr>Calibri</vt:lpstr>
      <vt:lpstr>Cambria Math</vt:lpstr>
      <vt:lpstr>NCStateU-horizontal-left-logo</vt:lpstr>
      <vt:lpstr>Heat Transport</vt:lpstr>
      <vt:lpstr>Last Time</vt:lpstr>
      <vt:lpstr>Last Time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Beeler</cp:lastModifiedBy>
  <cp:revision>23</cp:revision>
  <dcterms:created xsi:type="dcterms:W3CDTF">2020-01-14T14:36:13Z</dcterms:created>
  <dcterms:modified xsi:type="dcterms:W3CDTF">2020-01-17T22:13:08Z</dcterms:modified>
</cp:coreProperties>
</file>